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1" r:id="rId2"/>
    <p:sldId id="361" r:id="rId3"/>
    <p:sldId id="367" r:id="rId4"/>
    <p:sldId id="349" r:id="rId5"/>
    <p:sldId id="350" r:id="rId6"/>
    <p:sldId id="352" r:id="rId7"/>
    <p:sldId id="353" r:id="rId8"/>
    <p:sldId id="338" r:id="rId9"/>
    <p:sldId id="365" r:id="rId10"/>
    <p:sldId id="339" r:id="rId11"/>
    <p:sldId id="345" r:id="rId12"/>
    <p:sldId id="327" r:id="rId13"/>
    <p:sldId id="36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/>
    <p:restoredTop sz="92562"/>
  </p:normalViewPr>
  <p:slideViewPr>
    <p:cSldViewPr snapToGrid="0" snapToObjects="1">
      <p:cViewPr varScale="1">
        <p:scale>
          <a:sx n="63" d="100"/>
          <a:sy n="63" d="100"/>
        </p:scale>
        <p:origin x="20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1607-9DD0-824B-A2EF-77293DBC588F}" type="datetimeFigureOut">
              <a:rPr lang="en-CL" smtClean="0"/>
              <a:t>09/29/2021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B6890-CC37-9B4A-A317-7769EC86A70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7489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B6890-CC37-9B4A-A317-7769EC86A702}" type="slidenum">
              <a:rPr lang="en-CL" smtClean="0"/>
              <a:t>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6941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Relacionar estas deficiencias con los </a:t>
            </a:r>
            <a:r>
              <a:rPr lang="es-CL" dirty="0" err="1"/>
              <a:t>obj</a:t>
            </a:r>
            <a:r>
              <a:rPr lang="es-CL" dirty="0"/>
              <a:t> específicos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3D157-4306-4169-866B-E151F9C394DD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3080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74654-C583-4C46-A61A-3D1DCC355A77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460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0F146-F4CC-3749-B16B-0774A04B4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28130C-BB8A-7B4E-8D04-BF25F2276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8208A3-1284-C542-AAD5-C4862A11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1F8BDF-35D6-AC40-96FF-13113598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704FE9-0882-F242-96E3-F36185CE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48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160A6-4DAB-3E4F-9FAA-2AFBE73B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CFA978-54CC-FF43-9710-4F1183B2A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C6071A-5DDC-E245-9905-5B1D893A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AED7B0-60F1-024B-9B86-B8DFACEF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E87BE9-35DB-2944-9766-10D5F4C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156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88A6AA-5E22-3047-AF27-6266D1360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FF3AE-6862-E942-A9CC-FC9DCCEBA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ECE8A-BC5B-E141-82EB-13E5D5B3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D51F5B-7BFD-D047-8D32-E8859017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BEA3E1-D645-7F4B-9B95-858443A5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743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A060-F5E1-7649-A6AE-C17A192A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8E1A43-2A90-A645-BB86-1A3B8AF4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E5794-FD65-C248-95DD-DA33917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C4857-6719-A643-90B1-9D12501C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B51CF-6A92-AA4E-A0B7-8BAE60D0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90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9BEEA-00F7-FA4A-AD56-766D71C0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0E1533-0CB7-3140-8F00-96AE9A95B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F79624-BF2D-B140-8DC3-DCC59264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388516-66E2-2946-8090-B1E97F95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3BA35E-C6D2-5D47-A439-41559BA3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315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2308C-5286-6C4C-AF6C-086CD7AE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1AE1B-20C6-BA49-BF05-AE5DDA3C6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F775B7-517D-B248-99B7-5E2AB0653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D17B87-BB23-7442-BB2C-1BAD59FA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8E9B87-868F-2A49-A592-0BDD5B48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436D1D-16A7-7544-AB59-0294094F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903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06FE7-90B6-1544-B25C-1FF53C21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5593A-A4B1-704B-9105-F9B4BC2E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A84D1B-F83D-A742-888B-CC701C44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86287B7-C1F5-4D48-8659-7B7BA076A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87C7C1-C521-B947-A099-C7C6AEDEB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A071AC-B564-1A49-847B-67B813C2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1CF121-8C04-6D45-B717-54412C70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93BAD4-F474-D043-8945-63639695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191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AC949-549B-9C42-B6D0-8F5E6BE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BEA96C-5EDB-AA4E-83C6-F5BB3E68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B7A68A-BC50-6B43-825C-21E4FEF7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59984F-0055-2047-BD1E-42370997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685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0E6435-6F38-1242-8365-3ADB2474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5273968-B4BF-7346-B26C-2DAD53C7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A693D3-E436-7344-994D-435A3986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662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077C-87FE-B647-95C8-02133355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C3EF64-8699-A84B-A7E8-AD93F0BBF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FA911F-EF5B-2E41-8D88-0111BE448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4BFE27-3A77-E244-9164-E4C34B25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866D9D-9D58-3440-9CC8-DCCC1949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C5A097-E458-D541-BD4E-7D7AE028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803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B2170-5700-9743-9530-354CCAB5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73E638-F110-274E-8CF7-48951D034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E15592-0CE1-3843-84D3-1A8BD3617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030AA0-03A2-9849-952B-F9051259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8C4161-EA37-F440-9D89-77381816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02842B-B5A8-E24A-8090-E20514CD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921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A45A0A-2072-C249-9B43-A66693FB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615161-CE46-5649-9473-2CC984D68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F1DFE-F013-A24C-B0AF-A997C6655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3456-01FF-7341-BD5A-BAF9FF477B1A}" type="datetimeFigureOut">
              <a:rPr lang="es-ES_tradnl" smtClean="0"/>
              <a:t>29/09/2021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51D84-4F03-2A4B-93C8-D4BACEB50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7EE798-1E02-5846-91DB-3007298AC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7C3F5-BE73-9B43-8B09-03F803E410E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801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68895" y="4753600"/>
            <a:ext cx="11254210" cy="2390980"/>
          </a:xfrm>
        </p:spPr>
        <p:txBody>
          <a:bodyPr>
            <a:noAutofit/>
          </a:bodyPr>
          <a:lstStyle/>
          <a:p>
            <a:r>
              <a:rPr lang="es-CL" sz="54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Tw Cen MT Condensed" panose="020B0606020104020203" pitchFamily="34" charset="77"/>
              </a:rPr>
              <a:t>Awarkuden (Juego de Habas), un juego de azar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0374" t="8935" r="10934" b="11311"/>
          <a:stretch/>
        </p:blipFill>
        <p:spPr>
          <a:xfrm>
            <a:off x="0" y="0"/>
            <a:ext cx="12192000" cy="4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450B7DCC-3DCF-8341-9182-EC4ACA28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78E0A0D6-B0AA-094B-9381-F707A0DE0DBB}"/>
              </a:ext>
            </a:extLst>
          </p:cNvPr>
          <p:cNvSpPr txBox="1"/>
          <p:nvPr/>
        </p:nvSpPr>
        <p:spPr>
          <a:xfrm>
            <a:off x="3268980" y="1005840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Sala de juegos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BC911F7-B7B2-0040-BB15-244931C43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597" y="0"/>
            <a:ext cx="12393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2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FB72CF-DBE8-5447-A365-A66E4E01C62D}"/>
              </a:ext>
            </a:extLst>
          </p:cNvPr>
          <p:cNvSpPr txBox="1"/>
          <p:nvPr/>
        </p:nvSpPr>
        <p:spPr>
          <a:xfrm>
            <a:off x="3268980" y="1005840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Tabal de frecuencia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426DF1-15A4-ED40-97F4-A3F4E456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5"/>
            <a:ext cx="121920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2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D90EA-66D8-B94C-8ACA-071CD7E2A581}"/>
              </a:ext>
            </a:extLst>
          </p:cNvPr>
          <p:cNvSpPr txBox="1"/>
          <p:nvPr/>
        </p:nvSpPr>
        <p:spPr>
          <a:xfrm>
            <a:off x="3360420" y="1234440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Simulador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D6ADE2-1025-8146-8B73-F67702D4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2"/>
            <a:ext cx="12192000" cy="68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0DA9A-A015-BE4F-B2C1-03C3358D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765FAD5-DDC2-4E45-9943-CBBA344C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75855" cy="6858000"/>
          </a:xfrm>
        </p:spPr>
      </p:pic>
    </p:spTree>
    <p:extLst>
      <p:ext uri="{BB962C8B-B14F-4D97-AF65-F5344CB8AC3E}">
        <p14:creationId xmlns:p14="http://schemas.microsoft.com/office/powerpoint/2010/main" val="95256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07F6E-6CB4-2543-B2C6-91845904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87045"/>
            <a:ext cx="10515600" cy="1325563"/>
          </a:xfrm>
        </p:spPr>
        <p:txBody>
          <a:bodyPr/>
          <a:lstStyle/>
          <a:p>
            <a:r>
              <a:rPr lang="es-ES_tradnl" b="1" dirty="0"/>
              <a:t>Juegos Instructivos de Azar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6E257F-7E96-8A46-B2C8-45174180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12608"/>
            <a:ext cx="10231120" cy="4704396"/>
          </a:xfrm>
        </p:spPr>
        <p:txBody>
          <a:bodyPr>
            <a:normAutofit fontScale="92500" lnSpcReduction="20000"/>
          </a:bodyPr>
          <a:lstStyle/>
          <a:p>
            <a:endParaRPr lang="es-ES_tradnl" dirty="0"/>
          </a:p>
          <a:p>
            <a:pPr algn="just">
              <a:spcAft>
                <a:spcPts val="600"/>
              </a:spcAft>
            </a:pPr>
            <a:r>
              <a:rPr lang="es-ES" sz="3900" dirty="0" err="1"/>
              <a:t>Manquilef</a:t>
            </a:r>
            <a:r>
              <a:rPr lang="es-ES" sz="3900" dirty="0"/>
              <a:t> (1914) denomina a un grupo de juegos como instructivos “por darse en ellos preferencia a conocimientos intelectuales” (pp. 38).</a:t>
            </a:r>
          </a:p>
          <a:p>
            <a:pPr algn="just">
              <a:spcAft>
                <a:spcPts val="600"/>
              </a:spcAft>
            </a:pPr>
            <a:r>
              <a:rPr lang="es-ES_tradnl" sz="3900" dirty="0"/>
              <a:t>Juegos de lógica y juegos de azar.</a:t>
            </a:r>
          </a:p>
          <a:p>
            <a:pPr algn="just">
              <a:spcAft>
                <a:spcPts val="600"/>
              </a:spcAft>
            </a:pPr>
            <a:r>
              <a:rPr lang="es-CL" sz="3900" dirty="0"/>
              <a:t>El azar fue asociado por numerosos pueblos en la antigüedad a la conexión con antepasados, lo divino, quienes </a:t>
            </a:r>
            <a:r>
              <a:rPr lang="es-CL" sz="3900" b="1" i="1" dirty="0"/>
              <a:t>interfieren a voluntad en aquello que se lanza al espacio, al aire, a la región dominada por los dioses</a:t>
            </a:r>
            <a:r>
              <a:rPr lang="es-CL" sz="3900" dirty="0"/>
              <a:t>.</a:t>
            </a:r>
            <a:endParaRPr lang="es-ES_tradnl" sz="39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1E5108-7E89-3249-B169-475921AE3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0E2C3-4186-4348-936E-DD272626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74969"/>
            <a:ext cx="10515600" cy="1325563"/>
          </a:xfrm>
        </p:spPr>
        <p:txBody>
          <a:bodyPr/>
          <a:lstStyle/>
          <a:p>
            <a:r>
              <a:rPr lang="es-ES_tradnl" b="1" dirty="0"/>
              <a:t>Juego de Habas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E7BB4F-C4CA-2E4B-967A-9255B62F0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5EEDD76-A8CE-514D-9D9A-6E54D24E60D8}"/>
              </a:ext>
            </a:extLst>
          </p:cNvPr>
          <p:cNvSpPr/>
          <p:nvPr/>
        </p:nvSpPr>
        <p:spPr>
          <a:xfrm>
            <a:off x="1828800" y="1907540"/>
            <a:ext cx="2926080" cy="1341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Arial Rounded MT Bold" panose="020F0704030504030204" pitchFamily="34" charset="77"/>
              </a:rPr>
              <a:t>Tomar decisiones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5CB82415-79A6-244F-8834-F64BA28B3995}"/>
              </a:ext>
            </a:extLst>
          </p:cNvPr>
          <p:cNvSpPr/>
          <p:nvPr/>
        </p:nvSpPr>
        <p:spPr>
          <a:xfrm>
            <a:off x="1854893" y="4304032"/>
            <a:ext cx="2926080" cy="1341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Arial Rounded MT Bold" panose="020F0704030504030204" pitchFamily="34" charset="77"/>
              </a:rPr>
              <a:t>Recrear (Divertirse)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67BA5AE-E1AD-8E42-BDB3-8974F4B3B4FD}"/>
              </a:ext>
            </a:extLst>
          </p:cNvPr>
          <p:cNvSpPr/>
          <p:nvPr/>
        </p:nvSpPr>
        <p:spPr>
          <a:xfrm>
            <a:off x="7741920" y="1907540"/>
            <a:ext cx="2926080" cy="1341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Arial Rounded MT Bold" panose="020F0704030504030204" pitchFamily="34" charset="77"/>
              </a:rPr>
              <a:t>DIOSES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D5DF2C58-F297-A145-BA65-E6FC5B25E4EC}"/>
              </a:ext>
            </a:extLst>
          </p:cNvPr>
          <p:cNvSpPr/>
          <p:nvPr/>
        </p:nvSpPr>
        <p:spPr>
          <a:xfrm>
            <a:off x="7741920" y="3754757"/>
            <a:ext cx="2926080" cy="1341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Arial Rounded MT Bold" panose="020F0704030504030204" pitchFamily="34" charset="77"/>
              </a:rPr>
              <a:t>APOSTAR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EB906FE-270A-B440-8F3F-11B503676A5A}"/>
              </a:ext>
            </a:extLst>
          </p:cNvPr>
          <p:cNvSpPr/>
          <p:nvPr/>
        </p:nvSpPr>
        <p:spPr>
          <a:xfrm>
            <a:off x="7741920" y="5259072"/>
            <a:ext cx="2926080" cy="1341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latin typeface="Arial Rounded MT Bold" panose="020F0704030504030204" pitchFamily="34" charset="77"/>
              </a:rPr>
              <a:t>SOCIALIZAR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CE7D22F-316B-AA47-893F-8E350441300A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4754880" y="2578100"/>
            <a:ext cx="2987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D4FFAB0-8701-9841-97C0-66F80321C508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4780973" y="4425317"/>
            <a:ext cx="2960947" cy="5492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70FF3BB-BFCD-2B44-AA0B-5A85ACFC5D97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4780973" y="4974592"/>
            <a:ext cx="2960947" cy="95504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Flecha curvada hacia arriba 16">
            <a:extLst>
              <a:ext uri="{FF2B5EF4-FFF2-40B4-BE49-F238E27FC236}">
                <a16:creationId xmlns:a16="http://schemas.microsoft.com/office/drawing/2014/main" id="{A07C434E-33FC-2A4B-82FF-0D8EA94EA4F9}"/>
              </a:ext>
            </a:extLst>
          </p:cNvPr>
          <p:cNvSpPr/>
          <p:nvPr/>
        </p:nvSpPr>
        <p:spPr>
          <a:xfrm rot="16200000">
            <a:off x="10266305" y="4797746"/>
            <a:ext cx="1706880" cy="833755"/>
          </a:xfrm>
          <a:prstGeom prst="curved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8" name="Flecha arriba y abajo 17">
            <a:extLst>
              <a:ext uri="{FF2B5EF4-FFF2-40B4-BE49-F238E27FC236}">
                <a16:creationId xmlns:a16="http://schemas.microsoft.com/office/drawing/2014/main" id="{D865508C-AA66-3D49-A402-A07BF5895112}"/>
              </a:ext>
            </a:extLst>
          </p:cNvPr>
          <p:cNvSpPr/>
          <p:nvPr/>
        </p:nvSpPr>
        <p:spPr>
          <a:xfrm>
            <a:off x="8991600" y="3176274"/>
            <a:ext cx="426720" cy="655319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553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ED2E94-AE9C-E242-81DC-8E78DEE34E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67" y="1587121"/>
            <a:ext cx="6174493" cy="473514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BF0436B-8C51-124E-9B9D-E5A75A3BA0AF}"/>
              </a:ext>
            </a:extLst>
          </p:cNvPr>
          <p:cNvSpPr txBox="1">
            <a:spLocks/>
          </p:cNvSpPr>
          <p:nvPr/>
        </p:nvSpPr>
        <p:spPr>
          <a:xfrm>
            <a:off x="1424762" y="480219"/>
            <a:ext cx="8316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/>
              <a:t>Awarkuden</a:t>
            </a:r>
            <a:r>
              <a:rPr lang="es-ES" sz="5400" cap="all" spc="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4800" b="1" dirty="0"/>
              <a:t>- Juego de Habas</a:t>
            </a:r>
            <a:endParaRPr lang="es-CL" sz="4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48D328-3703-064B-B07D-9BF0D41AD888}"/>
              </a:ext>
            </a:extLst>
          </p:cNvPr>
          <p:cNvSpPr txBox="1"/>
          <p:nvPr/>
        </p:nvSpPr>
        <p:spPr>
          <a:xfrm>
            <a:off x="3403476" y="6060658"/>
            <a:ext cx="518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Pintora Mapuche Ingrid </a:t>
            </a:r>
            <a:r>
              <a:rPr lang="es-ES" sz="2800" dirty="0" err="1"/>
              <a:t>Painemilla</a:t>
            </a:r>
            <a:r>
              <a:rPr lang="es-ES" sz="2800" dirty="0"/>
              <a:t>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5666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55C979-8C2E-9B43-B3FF-0275834EF4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76" y="2101780"/>
            <a:ext cx="3916682" cy="38219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F0B424-1AAC-1B46-AC54-F8CF3B57A3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33" y="2119478"/>
            <a:ext cx="4067257" cy="38042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BA7D5C-7554-7C47-AEC4-191430F6217F}"/>
              </a:ext>
            </a:extLst>
          </p:cNvPr>
          <p:cNvSpPr txBox="1"/>
          <p:nvPr/>
        </p:nvSpPr>
        <p:spPr>
          <a:xfrm>
            <a:off x="4637149" y="6017709"/>
            <a:ext cx="3156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Gana </a:t>
            </a:r>
            <a:r>
              <a:rPr lang="es-ES" sz="2800" dirty="0" err="1"/>
              <a:t>epu</a:t>
            </a:r>
            <a:r>
              <a:rPr lang="es-ES" sz="2800" dirty="0"/>
              <a:t> (2) puntos</a:t>
            </a:r>
            <a:endParaRPr lang="es-CL" sz="28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A7A689-A944-3044-B55E-13A9F9ABF557}"/>
              </a:ext>
            </a:extLst>
          </p:cNvPr>
          <p:cNvSpPr/>
          <p:nvPr/>
        </p:nvSpPr>
        <p:spPr>
          <a:xfrm>
            <a:off x="6818910" y="6415922"/>
            <a:ext cx="353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la Fuente et al., 2017:98-99)</a:t>
            </a:r>
            <a:endParaRPr lang="es-C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0E94AC2-75EF-434B-930C-6515ABDFF881}"/>
              </a:ext>
            </a:extLst>
          </p:cNvPr>
          <p:cNvSpPr txBox="1">
            <a:spLocks/>
          </p:cNvSpPr>
          <p:nvPr/>
        </p:nvSpPr>
        <p:spPr>
          <a:xfrm>
            <a:off x="1424762" y="480219"/>
            <a:ext cx="8316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/>
              <a:t>Awarkuden</a:t>
            </a:r>
            <a:r>
              <a:rPr lang="es-ES" sz="5400" cap="all" spc="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4800" b="1" dirty="0"/>
              <a:t>- Juego de Habas</a:t>
            </a:r>
            <a:endParaRPr lang="es-CL" sz="4800" b="1" dirty="0"/>
          </a:p>
        </p:txBody>
      </p:sp>
    </p:spTree>
    <p:extLst>
      <p:ext uri="{BB962C8B-B14F-4D97-AF65-F5344CB8AC3E}">
        <p14:creationId xmlns:p14="http://schemas.microsoft.com/office/powerpoint/2010/main" val="133022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BA7D5C-7554-7C47-AEC4-191430F6217F}"/>
              </a:ext>
            </a:extLst>
          </p:cNvPr>
          <p:cNvSpPr txBox="1"/>
          <p:nvPr/>
        </p:nvSpPr>
        <p:spPr>
          <a:xfrm>
            <a:off x="4637149" y="6017709"/>
            <a:ext cx="3071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Gana </a:t>
            </a:r>
            <a:r>
              <a:rPr lang="es-ES" sz="2800" dirty="0" err="1"/>
              <a:t>kiñe</a:t>
            </a:r>
            <a:r>
              <a:rPr lang="es-ES" sz="2800" dirty="0"/>
              <a:t> (1) punto</a:t>
            </a:r>
            <a:endParaRPr lang="es-CL" sz="2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387F365-2DB7-7D47-AE04-3773F53FB9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56" y="1944647"/>
            <a:ext cx="4285999" cy="39341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9943E2A-02A7-8C47-B969-AC89F356A70F}"/>
              </a:ext>
            </a:extLst>
          </p:cNvPr>
          <p:cNvSpPr/>
          <p:nvPr/>
        </p:nvSpPr>
        <p:spPr>
          <a:xfrm>
            <a:off x="6818910" y="6415922"/>
            <a:ext cx="353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la Fuente et al., 2017:98-99)</a:t>
            </a:r>
            <a:endParaRPr lang="es-C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83FDF2F-3676-8D43-8163-7A38D5777FBA}"/>
              </a:ext>
            </a:extLst>
          </p:cNvPr>
          <p:cNvSpPr txBox="1">
            <a:spLocks/>
          </p:cNvSpPr>
          <p:nvPr/>
        </p:nvSpPr>
        <p:spPr>
          <a:xfrm>
            <a:off x="1424762" y="480219"/>
            <a:ext cx="8316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/>
              <a:t>Awarkuden</a:t>
            </a:r>
            <a:r>
              <a:rPr lang="es-ES" sz="5400" cap="all" spc="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4800" b="1" dirty="0"/>
              <a:t>- Juego de Habas</a:t>
            </a:r>
            <a:endParaRPr lang="es-CL" sz="4800" b="1" dirty="0"/>
          </a:p>
        </p:txBody>
      </p:sp>
    </p:spTree>
    <p:extLst>
      <p:ext uri="{BB962C8B-B14F-4D97-AF65-F5344CB8AC3E}">
        <p14:creationId xmlns:p14="http://schemas.microsoft.com/office/powerpoint/2010/main" val="138143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BA7D5C-7554-7C47-AEC4-191430F6217F}"/>
              </a:ext>
            </a:extLst>
          </p:cNvPr>
          <p:cNvSpPr txBox="1"/>
          <p:nvPr/>
        </p:nvSpPr>
        <p:spPr>
          <a:xfrm>
            <a:off x="4637149" y="6017709"/>
            <a:ext cx="2458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No gana puntos</a:t>
            </a:r>
            <a:endParaRPr lang="es-CL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758928-6A79-D34A-B2F1-0C0B7CF48D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01" y="1868101"/>
            <a:ext cx="4232910" cy="408728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E482EA9-32A2-B847-8652-7F0277E3FBDB}"/>
              </a:ext>
            </a:extLst>
          </p:cNvPr>
          <p:cNvSpPr/>
          <p:nvPr/>
        </p:nvSpPr>
        <p:spPr>
          <a:xfrm>
            <a:off x="6818910" y="6415922"/>
            <a:ext cx="353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la Fuente et al., 2017:98-99)</a:t>
            </a:r>
            <a:endParaRPr lang="es-C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21077BD-7D5D-434E-B966-41ADE745BD28}"/>
              </a:ext>
            </a:extLst>
          </p:cNvPr>
          <p:cNvSpPr txBox="1">
            <a:spLocks/>
          </p:cNvSpPr>
          <p:nvPr/>
        </p:nvSpPr>
        <p:spPr>
          <a:xfrm>
            <a:off x="1424762" y="480219"/>
            <a:ext cx="83164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 err="1"/>
              <a:t>Awarkuden</a:t>
            </a:r>
            <a:r>
              <a:rPr lang="es-ES" sz="5400" cap="all" spc="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4800" b="1" dirty="0"/>
              <a:t>- Juego de Habas</a:t>
            </a:r>
            <a:endParaRPr lang="es-CL" sz="4800" b="1" dirty="0"/>
          </a:p>
        </p:txBody>
      </p:sp>
    </p:spTree>
    <p:extLst>
      <p:ext uri="{BB962C8B-B14F-4D97-AF65-F5344CB8AC3E}">
        <p14:creationId xmlns:p14="http://schemas.microsoft.com/office/powerpoint/2010/main" val="1959661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cto 19"/>
          <p:cNvCxnSpPr/>
          <p:nvPr/>
        </p:nvCxnSpPr>
        <p:spPr>
          <a:xfrm>
            <a:off x="3357563" y="45005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20C7A8A-DD9F-A146-B176-C5B5ED42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741C19-C204-674E-87A3-DC7054DC8646}"/>
              </a:ext>
            </a:extLst>
          </p:cNvPr>
          <p:cNvSpPr txBox="1"/>
          <p:nvPr/>
        </p:nvSpPr>
        <p:spPr>
          <a:xfrm>
            <a:off x="3268980" y="1005840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Presentar el </a:t>
            </a:r>
            <a:r>
              <a:rPr lang="es-ES_tradnl" dirty="0" err="1"/>
              <a:t>Awarkuden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1D13A30-FEC7-2847-B6E8-3B58C786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" y="0"/>
            <a:ext cx="1218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1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13C1B-B38D-AB44-891F-26E465E2C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640CD49-F155-DB42-9BD2-3C5F8C669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3"/>
            <a:ext cx="12192000" cy="6870791"/>
          </a:xfrm>
        </p:spPr>
      </p:pic>
    </p:spTree>
    <p:extLst>
      <p:ext uri="{BB962C8B-B14F-4D97-AF65-F5344CB8AC3E}">
        <p14:creationId xmlns:p14="http://schemas.microsoft.com/office/powerpoint/2010/main" val="1170659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5223</TotalTime>
  <Words>189</Words>
  <Application>Microsoft Office PowerPoint</Application>
  <PresentationFormat>Widescreen</PresentationFormat>
  <Paragraphs>31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de Office</vt:lpstr>
      <vt:lpstr>Awarkuden (Juego de Habas), un juego de azar</vt:lpstr>
      <vt:lpstr>Juegos Instructivos de Azar</vt:lpstr>
      <vt:lpstr>Juego de Habas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tercer espacio: un encuentro necesario para el desarrollo del conocimiento matemático de los pueblos originarios. </dc:title>
  <dc:creator>Usuario de Microsoft Office</dc:creator>
  <cp:lastModifiedBy>Usuario de Microsoft Office</cp:lastModifiedBy>
  <cp:revision>98</cp:revision>
  <dcterms:created xsi:type="dcterms:W3CDTF">2021-07-19T22:05:15Z</dcterms:created>
  <dcterms:modified xsi:type="dcterms:W3CDTF">2021-09-29T17:26:30Z</dcterms:modified>
</cp:coreProperties>
</file>